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5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88606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/>
        </p:nvSpPr>
        <p:spPr>
          <a:xfrm>
            <a:off x="1828800" y="3159759"/>
            <a:ext cx="457200" cy="1034128"/>
          </a:xfrm>
          <a:prstGeom prst="rect">
            <a:avLst/>
          </a:prstGeom>
          <a:noFill/>
          <a:ln>
            <a:noFill/>
          </a:ln>
        </p:spPr>
        <p:txBody>
          <a:bodyPr lIns="0" tIns="9125" rIns="0" bIns="9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777239" y="1219200"/>
            <a:ext cx="7543800" cy="21526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6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2133600" y="3375491"/>
            <a:ext cx="6172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spcBef>
                <a:spcPts val="380"/>
              </a:spcBef>
              <a:buClr>
                <a:schemeClr val="lt1"/>
              </a:buClr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spcBef>
                <a:spcPts val="340"/>
              </a:spcBef>
              <a:buClr>
                <a:schemeClr val="lt1"/>
              </a:buClr>
              <a:buFont typeface="Noto Sans Symbols"/>
              <a:buNone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300"/>
              </a:spcBef>
              <a:buClr>
                <a:schemeClr val="lt1"/>
              </a:buClr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3276600" y="-457199"/>
            <a:ext cx="350519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 rot="5400000">
            <a:off x="-914400" y="2133601"/>
            <a:ext cx="5181600" cy="21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 rot="5400000">
            <a:off x="3124200" y="457201"/>
            <a:ext cx="4572000" cy="502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133600" y="685800"/>
            <a:ext cx="6096000" cy="3657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/>
        </p:nvSpPr>
        <p:spPr>
          <a:xfrm>
            <a:off x="4267200" y="4074496"/>
            <a:ext cx="457200" cy="1015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0" y="4267367"/>
            <a:ext cx="3733800" cy="731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l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280"/>
              </a:spcBef>
              <a:buClr>
                <a:schemeClr val="lt1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286000" y="1905000"/>
            <a:ext cx="6035039" cy="23500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5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344167" y="658368"/>
            <a:ext cx="3273552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5029200" y="658368"/>
            <a:ext cx="3273552" cy="3432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341120" y="661975"/>
            <a:ext cx="327355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1344167" y="1371600"/>
            <a:ext cx="3276600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7018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59999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2880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87959" algn="l" rtl="0">
              <a:spcBef>
                <a:spcPts val="36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0660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03200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19811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19557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5029200" y="661975"/>
            <a:ext cx="327355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lt1"/>
              </a:buClr>
              <a:buFont typeface="Noto Sans Symbols"/>
              <a:buNone/>
              <a:defRPr sz="18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lt1"/>
              </a:buClr>
              <a:buFont typeface="Noto Sans Symbols"/>
              <a:buNone/>
              <a:defRPr sz="1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5029200" y="1371600"/>
            <a:ext cx="3273552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7018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59999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2880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87959" algn="l" rtl="0">
              <a:spcBef>
                <a:spcPts val="36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0660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03200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19811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19557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1056640" y="520191"/>
            <a:ext cx="457200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48" name="Shape 48"/>
          <p:cNvSpPr txBox="1"/>
          <p:nvPr/>
        </p:nvSpPr>
        <p:spPr>
          <a:xfrm>
            <a:off x="4780280" y="520191"/>
            <a:ext cx="457200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5328919" y="1774588"/>
            <a:ext cx="457200" cy="12311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43434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7018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59999"/>
              <a:buFont typeface="Noto Sans Symbols"/>
              <a:buChar char="❧"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75260" algn="l" rtl="0">
              <a:spcBef>
                <a:spcPts val="44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2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80339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198119" algn="l" rtl="0">
              <a:spcBef>
                <a:spcPts val="36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193040" algn="l" rtl="0">
              <a:spcBef>
                <a:spcPts val="36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187960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182879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•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190500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180339" algn="l" rtl="0">
              <a:spcBef>
                <a:spcPts val="4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5715000" y="68580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1219200" y="612775"/>
            <a:ext cx="6705599" cy="25469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lt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l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lt1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743200" y="3453046"/>
            <a:ext cx="5029199" cy="7208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lt1"/>
              </a:buClr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lt1"/>
              </a:buClr>
              <a:buFont typeface="Noto Sans Symbols"/>
              <a:buNone/>
              <a:defRPr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lt1"/>
              </a:buClr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2435351" y="3331464"/>
            <a:ext cx="457200" cy="9233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4F4651">
                  <a:alpha val="35686"/>
                </a:srgbClr>
              </a:gs>
              <a:gs pos="100000">
                <a:srgbClr val="242852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Shape 7"/>
          <p:cNvSpPr/>
          <p:nvPr/>
        </p:nvSpPr>
        <p:spPr>
          <a:xfrm rot="-1875725">
            <a:off x="1373220" y="1038439"/>
            <a:ext cx="7240619" cy="5706986"/>
          </a:xfrm>
          <a:prstGeom prst="ellipse">
            <a:avLst/>
          </a:prstGeom>
          <a:gradFill>
            <a:gsLst>
              <a:gs pos="0">
                <a:srgbClr val="C3BCC5">
                  <a:alpha val="6666"/>
                </a:srgbClr>
              </a:gs>
              <a:gs pos="58000">
                <a:srgbClr val="242852">
                  <a:alpha val="0"/>
                </a:srgbClr>
              </a:gs>
              <a:gs pos="100000">
                <a:srgbClr val="24285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Shape 8"/>
          <p:cNvSpPr/>
          <p:nvPr/>
        </p:nvSpPr>
        <p:spPr>
          <a:xfrm rot="-3943090">
            <a:off x="-274210" y="1165874"/>
            <a:ext cx="5538471" cy="4480459"/>
          </a:xfrm>
          <a:prstGeom prst="ellipse">
            <a:avLst/>
          </a:prstGeom>
          <a:gradFill>
            <a:gsLst>
              <a:gs pos="0">
                <a:srgbClr val="C3BCC5">
                  <a:alpha val="7843"/>
                </a:srgbClr>
              </a:gs>
              <a:gs pos="58000">
                <a:srgbClr val="242852">
                  <a:alpha val="0"/>
                </a:srgbClr>
              </a:gs>
              <a:gs pos="100000">
                <a:srgbClr val="24285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Shape 9"/>
          <p:cNvSpPr/>
          <p:nvPr/>
        </p:nvSpPr>
        <p:spPr>
          <a:xfrm rot="-1875725">
            <a:off x="3277955" y="116853"/>
            <a:ext cx="6479362" cy="4754756"/>
          </a:xfrm>
          <a:prstGeom prst="ellipse">
            <a:avLst/>
          </a:prstGeom>
          <a:gradFill>
            <a:gsLst>
              <a:gs pos="0">
                <a:srgbClr val="C3BCC5">
                  <a:alpha val="7843"/>
                </a:srgbClr>
              </a:gs>
              <a:gs pos="58000">
                <a:srgbClr val="242852">
                  <a:alpha val="0"/>
                </a:srgbClr>
              </a:gs>
              <a:gs pos="100000">
                <a:srgbClr val="242852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777239" y="4876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Times New Roman"/>
              <a:buNone/>
              <a:defRPr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133600" y="685800"/>
            <a:ext cx="6096000" cy="3657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lvl="0" indent="-181610" algn="l" rtl="0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ct val="60000"/>
              <a:buFont typeface="Noto Sans Symbols"/>
              <a:buChar char="❧"/>
              <a:defRPr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40080" marR="0" lvl="1" indent="-186690" algn="l" rtl="0">
              <a:spcBef>
                <a:spcPts val="3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05839" marR="0" lvl="2" indent="-191769" algn="l" rtl="0">
              <a:spcBef>
                <a:spcPts val="34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7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-205739" algn="l" rtl="0">
              <a:spcBef>
                <a:spcPts val="32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645920" marR="0" lvl="4" indent="-204470" algn="l" rtl="0">
              <a:spcBef>
                <a:spcPts val="300"/>
              </a:spcBef>
              <a:buClr>
                <a:schemeClr val="lt1"/>
              </a:buClr>
              <a:buSzPct val="60000"/>
              <a:buFont typeface="Noto Sans Symbols"/>
              <a:buChar char="❧"/>
              <a:defRPr sz="15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965960" marR="0" lvl="5" indent="-21082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240280" marR="0" lvl="6" indent="-205739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514600" marR="0" lvl="7" indent="-21336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834640" marR="0" lvl="8" indent="-203200" algn="l" rtl="0">
              <a:spcBef>
                <a:spcPts val="280"/>
              </a:spcBef>
              <a:buClr>
                <a:schemeClr val="lt1"/>
              </a:buClr>
              <a:buSzPct val="59999"/>
              <a:buFont typeface="Noto Sans Symbols"/>
              <a:buChar char="❧"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172200" y="6154737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822959" y="6154737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22959" y="5842000"/>
            <a:ext cx="2133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n-US" sz="16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nercollins/S16D7" TargetMode="External"/><Relationship Id="rId4" Type="http://schemas.openxmlformats.org/officeDocument/2006/relationships/hyperlink" Target="https://github.com/connercollins/S16D7.gi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777239" y="1219200"/>
            <a:ext cx="7543800" cy="21526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 347 Project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1"/>
          </p:nvPr>
        </p:nvSpPr>
        <p:spPr>
          <a:xfrm>
            <a:off x="2122218" y="3371850"/>
            <a:ext cx="6447591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Conner Collins, Hunter Degroot, and Scott Jackson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122218" y="4387333"/>
            <a:ext cx="598269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u="sng" dirty="0" smtClean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Github Repo: https://github.com/connercollins/S16D7</a:t>
            </a:r>
            <a:endParaRPr lang="en-US" sz="1800" u="sng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  <a:hlinkClick r:id="rId4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2851726" y="5160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2182" y="4953000"/>
            <a:ext cx="1013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Port: 7040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80784" y="431800"/>
            <a:ext cx="8320579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(President View)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169" y="1496291"/>
            <a:ext cx="8318193" cy="35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280784" y="431800"/>
            <a:ext cx="8320579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(Employee View)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784" y="1639453"/>
            <a:ext cx="8616027" cy="354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777239" y="32789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Employee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362" y="1570182"/>
            <a:ext cx="8381999" cy="39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534785" y="6858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Manager Within Employee Form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272" y="1715655"/>
            <a:ext cx="8589818" cy="446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534785" y="755072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Children Many to Many Relationship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545" y="1881908"/>
            <a:ext cx="8648850" cy="345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777239" y="639618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 Employees Are On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" y="1554019"/>
            <a:ext cx="8739908" cy="3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92370" y="18807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36" y="1547091"/>
            <a:ext cx="8727636" cy="34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516110" y="23555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Projects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90" y="1408545"/>
            <a:ext cx="8629227" cy="4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777239" y="270162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Project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28" y="1396999"/>
            <a:ext cx="8476756" cy="3520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77239" y="281709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Current Project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72" y="1493820"/>
            <a:ext cx="8321039" cy="362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1150387" y="676562"/>
            <a:ext cx="2213033" cy="1011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1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1535545" y="2172852"/>
            <a:ext cx="3244271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Queries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777239" y="25861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 A Project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272" y="1593271"/>
            <a:ext cx="8726393" cy="38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777239" y="61652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Project After Approved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363" y="1789546"/>
            <a:ext cx="8778922" cy="3859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777239" y="32789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Queries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909" y="1357745"/>
            <a:ext cx="3579091" cy="184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909" y="3639126"/>
            <a:ext cx="5865090" cy="29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5539" y="1361208"/>
            <a:ext cx="4669731" cy="4555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150387" y="676562"/>
            <a:ext cx="2213033" cy="10113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2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535545" y="2172852"/>
            <a:ext cx="3244271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Queries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800089" y="190058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/>
              <a:t>SIM Model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274" y="1104452"/>
            <a:ext cx="5175449" cy="27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275" y="3901360"/>
            <a:ext cx="5175449" cy="268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6278325" y="1712275"/>
            <a:ext cx="5136900" cy="59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837973" y="4094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/>
              <a:t>Login and Home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075" y="4122000"/>
            <a:ext cx="5365448" cy="262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074" y="1323799"/>
            <a:ext cx="5365455" cy="26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800089" y="257250"/>
            <a:ext cx="75438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Web Service References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75" y="1569575"/>
            <a:ext cx="8615850" cy="39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800089" y="132375"/>
            <a:ext cx="75438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Sample Code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87" y="1238899"/>
            <a:ext cx="6845026" cy="50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800089" y="239400"/>
            <a:ext cx="75438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EVA Page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75" y="2149250"/>
            <a:ext cx="8234050" cy="19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524000" y="1747050"/>
            <a:ext cx="6096000" cy="365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Automatically choose the correct type for inserts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More helpful errors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Unique Constraints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Retrieving from multiple relationships can cause array index out of bounds exceptions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Hiding the query and REST information causes errors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Editing / deleting entries in the DB </a:t>
            </a:r>
          </a:p>
          <a:p>
            <a:pPr marL="457200" lvl="0" indent="-228600">
              <a:spcBef>
                <a:spcPts val="0"/>
              </a:spcBef>
            </a:pPr>
            <a:r>
              <a:rPr lang="en-US"/>
              <a:t>A different framework (e.g. Django) could be a better choice for implementation of SIM 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800089" y="569375"/>
            <a:ext cx="7543800" cy="914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Suggestions for Enhancements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73676" y="223687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Conceptual Model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676" y="1288179"/>
            <a:ext cx="8461207" cy="513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09284" y="264211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Logical Model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l="6566" r="9974"/>
          <a:stretch/>
        </p:blipFill>
        <p:spPr>
          <a:xfrm>
            <a:off x="570920" y="1275450"/>
            <a:ext cx="7989455" cy="53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516110" y="164336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Relational Model</a:t>
            </a: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l="5644" b="11313"/>
          <a:stretch/>
        </p:blipFill>
        <p:spPr>
          <a:xfrm>
            <a:off x="285201" y="1078737"/>
            <a:ext cx="8627890" cy="5455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77239" y="270163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Permissions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108" y="1506104"/>
            <a:ext cx="7924799" cy="3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09284" y="228601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84" y="1437073"/>
            <a:ext cx="8278090" cy="254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09284" y="228601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09" y="1327726"/>
            <a:ext cx="8727790" cy="4406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09284" y="228601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 Extended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44" y="1304121"/>
            <a:ext cx="8774544" cy="442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Elemental">
  <a:themeElements>
    <a:clrScheme name="Elemental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163</Words>
  <Application>Microsoft Macintosh PowerPoint</Application>
  <PresentationFormat>On-screen Show (4:3)</PresentationFormat>
  <Paragraphs>45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Elemental</vt:lpstr>
      <vt:lpstr>CS 347 Project</vt:lpstr>
      <vt:lpstr>Part 1</vt:lpstr>
      <vt:lpstr>Conceptual Model</vt:lpstr>
      <vt:lpstr>Logical Model</vt:lpstr>
      <vt:lpstr>Relational Model</vt:lpstr>
      <vt:lpstr>Permissions</vt:lpstr>
      <vt:lpstr>Login</vt:lpstr>
      <vt:lpstr>Person</vt:lpstr>
      <vt:lpstr>Person Extended</vt:lpstr>
      <vt:lpstr>Employee (President View)</vt:lpstr>
      <vt:lpstr>Employee (Employee View)</vt:lpstr>
      <vt:lpstr>Create Employee</vt:lpstr>
      <vt:lpstr>Create Manager Within Employee Form</vt:lpstr>
      <vt:lpstr>Children Many to Many Relationship</vt:lpstr>
      <vt:lpstr>Projects Employees Are On</vt:lpstr>
      <vt:lpstr>Department</vt:lpstr>
      <vt:lpstr>Projects</vt:lpstr>
      <vt:lpstr>Current Project</vt:lpstr>
      <vt:lpstr>Create Current Project</vt:lpstr>
      <vt:lpstr>Accept A Project</vt:lpstr>
      <vt:lpstr>Current Project After Approved</vt:lpstr>
      <vt:lpstr>Sample Queries</vt:lpstr>
      <vt:lpstr>Part 2</vt:lpstr>
      <vt:lpstr>SIM Model</vt:lpstr>
      <vt:lpstr>Login and Home</vt:lpstr>
      <vt:lpstr>Web Service References</vt:lpstr>
      <vt:lpstr>Sample Code</vt:lpstr>
      <vt:lpstr>EVA Page</vt:lpstr>
      <vt:lpstr>Suggestions for Enhancements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347 Project</dc:title>
  <cp:lastModifiedBy>Conner Collins</cp:lastModifiedBy>
  <cp:revision>1</cp:revision>
  <dcterms:modified xsi:type="dcterms:W3CDTF">2016-04-28T18:32:55Z</dcterms:modified>
</cp:coreProperties>
</file>